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220CF-F5B4-4A47-8931-A40E4BAA01E7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7C835-1108-4107-9B1B-8308F3D58A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7399337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76400" y="609600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Raphael" pitchFamily="2" charset="0"/>
              </a:rPr>
              <a:t>International Women’s Day March 8, 2014</a:t>
            </a:r>
            <a:endParaRPr lang="en-US" sz="3600" dirty="0">
              <a:latin typeface="Raphael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76400"/>
            <a:ext cx="765651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95400" y="152400"/>
            <a:ext cx="64008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Raphael" pitchFamily="2" charset="0"/>
              </a:rPr>
              <a:t>Coming together is a beginning; keeping together is progress; working together is success</a:t>
            </a:r>
            <a:r>
              <a:rPr lang="en-US" sz="2400" dirty="0" smtClean="0">
                <a:latin typeface="Raphael" pitchFamily="2" charset="0"/>
              </a:rPr>
              <a:t>. 	</a:t>
            </a:r>
            <a:r>
              <a:rPr lang="en-US" dirty="0" smtClean="0">
                <a:latin typeface="Raphael" pitchFamily="2" charset="0"/>
              </a:rPr>
              <a:t>		</a:t>
            </a:r>
          </a:p>
          <a:p>
            <a:r>
              <a:rPr lang="en-US" dirty="0">
                <a:latin typeface="Raphael" pitchFamily="2" charset="0"/>
              </a:rPr>
              <a:t>	</a:t>
            </a:r>
            <a:r>
              <a:rPr lang="en-US" dirty="0" smtClean="0">
                <a:latin typeface="Raphael" pitchFamily="2" charset="0"/>
              </a:rPr>
              <a:t>				Henry Ford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9550"/>
            <a:ext cx="7770813" cy="643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371475"/>
            <a:ext cx="7713663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" y="1595438"/>
            <a:ext cx="7789863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43050"/>
            <a:ext cx="7770813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1575" y="914400"/>
            <a:ext cx="6799263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8" y="1152525"/>
            <a:ext cx="7742237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" y="1047750"/>
            <a:ext cx="7694613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275" y="300038"/>
            <a:ext cx="7027863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33413"/>
            <a:ext cx="7161213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23</Words>
  <Application>Microsoft Office PowerPoint</Application>
  <PresentationFormat>On-screen Show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Telcordia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gkiss</dc:creator>
  <cp:lastModifiedBy>gkiss</cp:lastModifiedBy>
  <cp:revision>2</cp:revision>
  <dcterms:created xsi:type="dcterms:W3CDTF">2014-03-07T03:07:24Z</dcterms:created>
  <dcterms:modified xsi:type="dcterms:W3CDTF">2014-03-07T04:52:04Z</dcterms:modified>
</cp:coreProperties>
</file>